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9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8CF6A-D3DA-444A-9335-B38656F2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BFE78B-1465-4E64-A015-21E13A6E8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8B174F-DEEA-4130-B04C-757BE51F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4B216F-D1D6-4CC3-A150-D73567AA1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BEF63-68C5-44B7-8ECC-36B6AB0F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8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40031-F628-467E-BF64-CE00F7BB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C67F2C-A631-4F88-906A-6D9BC5DC5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0D379-6D65-430C-B74E-E7ED20C4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C6B30-D706-4823-958D-C2A54D50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91A74D-FE89-4BF1-B276-2E3046BC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9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A37131-DC0C-4EF5-AE52-75140FB05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31B4EA-8F70-43F5-BF55-65864409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54944-EFB9-42A2-B8B5-6C2F5768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5CDE0-B470-4096-B6E0-1F89174C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178B5-F053-45ED-99EA-2C1A777E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1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2F0A9-1BC5-4CDA-A63C-BF172DF5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53386-684C-4312-B091-BA6000AF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44F06-5EAA-4F03-B7F8-83CFEB63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A2E73-1C82-40C8-A43A-4D78C7E5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C9814-C5D5-4986-A860-9301435E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05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C393E-6C0A-4D7F-AAF1-F73DB93E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50AF9-54D9-4C2A-8957-A98AEFCEF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55CAF-30A3-490A-BF7D-05C691E6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AAB9C-A64E-44A3-B519-C2DFC7864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5A9C9-6169-48E1-8660-6C988B95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00C87-C5B2-4DB4-8D02-6D962972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9385A-CAA8-492A-A52B-7E8A0F45E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DC3BAE-7120-4AFF-B209-90B3291C3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D9182-FB3A-4498-84F5-122DEB3C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6FE5DE-2B3B-4FF4-8760-7CEF4B42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7E218B-F3DC-4C62-AEAA-B5BA54EC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76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D3D37-85CA-4EA0-880F-DE570FD6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B4B463-B18E-4333-BA4F-93DB756E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5C623D-F213-4CD4-AA3A-D26AFF079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B1E6AF-EEC5-434D-8BC8-909463C8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E47AE5-A3D1-4736-A728-DBC75C545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1CECB6-5D5F-4575-9494-7C94A273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CF98CE-E636-46D6-9548-1DFBEBFC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C9FD05-7EE8-4E32-BCD1-0B515426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FD8CC-D9F1-43DB-9D49-38327242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203A41-2AAA-47AF-9B07-FDB9669C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969827-F238-4973-91D2-7D70223D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2014E2-F5A5-4C20-9F08-61CF9FD6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0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13C881-EF23-4F01-BADB-DC53A6A7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725A0F-CD70-4A1F-93D3-6496F3F5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5C3662-1E47-42BC-94E0-EA33CB05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2304-ACB3-44B4-B93B-6567BB21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3D779-F816-42D3-99AE-5418C461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19F379-E606-4FA4-BAF9-5F3EBF15D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6CBCD-49C1-4F31-9566-CD9ED4CF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6A8853-23A3-421C-86BA-3B898502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99C49E-CF7E-415E-8185-946926A9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99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CF18-7A6C-4FE7-9E8E-675B6F06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BD4DEF-3910-46F5-9224-CA14722DF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418FD0-3D2F-4C30-8A52-D332D3731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DEC7D7-E3B1-4669-A284-C5A7C928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831B5A-909F-4BAE-A54E-25C2B1FF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998EEA-4D43-4F00-B72B-C8604FB8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7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871ACD-3E7E-4EBC-ABC6-766D83CA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9652E1-E38B-4570-AAC3-20A5280F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D9C97-C8C4-48CF-8116-B8DA0EEAA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50B01-776D-441C-9EBE-73EDEA695F25}" type="datetimeFigureOut">
              <a:rPr lang="zh-CN" altLang="en-US" smtClean="0"/>
              <a:t>2021/7/30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2D42E-51E0-48F0-95DA-0A0881289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23DB4-18B0-469F-B7F4-0B1B58253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299E-638D-4AB7-BBE7-8D1EF5662C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94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FD424-09C6-493B-8CF5-968C465AB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AE1049-A692-46FE-AC7B-6B92A0270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A42F9-2AE7-4D05-B03E-F2F39CC9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6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2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1EAAF-8733-4D5A-AA14-24010DB8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26C21F-6806-4B9A-9C8E-25B84C00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970DE9-466C-4436-B32C-E4ECB83D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8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81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7290AF-4B88-4841-9324-0713F031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65327A-7853-4039-9383-14C3249B0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0BB4F-880E-4B56-B3A8-4196CF00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83" y="0"/>
            <a:ext cx="11648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7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C580A-B86F-40C4-8773-94B3E80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51660-DE30-4579-BDDF-1C4830C4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07368E-D472-4C0A-9234-D15EE3A5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12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9C4D6-28B7-4DF6-B696-05F9DC42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8DC12-8641-42CF-81D9-8E6BA389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0F868-C522-4354-A67B-88E69E1E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40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CA45E8-E73A-4306-B85A-9D30CF8D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09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8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凯</dc:creator>
  <cp:lastModifiedBy>张 凯</cp:lastModifiedBy>
  <cp:revision>3</cp:revision>
  <dcterms:created xsi:type="dcterms:W3CDTF">2021-07-30T03:42:22Z</dcterms:created>
  <dcterms:modified xsi:type="dcterms:W3CDTF">2021-07-30T05:46:31Z</dcterms:modified>
</cp:coreProperties>
</file>